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80" r:id="rId12"/>
    <p:sldId id="283" r:id="rId13"/>
    <p:sldId id="273" r:id="rId14"/>
    <p:sldId id="282" r:id="rId15"/>
    <p:sldId id="276" r:id="rId16"/>
    <p:sldId id="277" r:id="rId17"/>
    <p:sldId id="278" r:id="rId18"/>
    <p:sldId id="284" r:id="rId19"/>
    <p:sldId id="285" r:id="rId20"/>
    <p:sldId id="274" r:id="rId21"/>
    <p:sldId id="281" r:id="rId22"/>
    <p:sldId id="275" r:id="rId23"/>
    <p:sldId id="266" r:id="rId24"/>
    <p:sldId id="267" r:id="rId25"/>
    <p:sldId id="268" r:id="rId26"/>
    <p:sldId id="271" r:id="rId27"/>
    <p:sldId id="272" r:id="rId28"/>
    <p:sldId id="286" r:id="rId29"/>
    <p:sldId id="269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53"/>
    <p:restoredTop sz="94384"/>
  </p:normalViewPr>
  <p:slideViewPr>
    <p:cSldViewPr snapToGrid="0" snapToObjects="1">
      <p:cViewPr varScale="1">
        <p:scale>
          <a:sx n="84" d="100"/>
          <a:sy n="84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77A5-E47E-4143-B364-5CE6A5DD8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3A35A-1480-C74C-AECF-DC8F8D5BD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D9B5-E3CF-0B4D-A6D7-236BBAFE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F2458-B0A4-574A-91F4-3917701A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F6BBB-C636-8D47-B8DC-DCCFE705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61584-051D-CF46-A2E9-1BC514DF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B637E7-3E5A-E04C-904C-35D995F17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3308E-BD1A-1F4A-910D-4882DABF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965A8-079F-1E48-ADC3-D8C1D27C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A9FA3-DC5A-D242-A367-A9A36702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74ED8-9396-E249-B749-0F87AED89F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F388C-1686-DF4A-B034-F9CB11F6A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24C3B-6163-A547-9E66-E647BF76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416B8-54E5-F24C-8149-EA8DBF6B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A36EB-AAD8-2843-8441-D02C675A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086F-7EA0-A441-BE9B-889F7E1A9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F6BB-BC5F-9640-9FAF-56826B6F9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6647-C8E5-2C4E-828C-BA196E49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EB43D-6C95-B646-B1C6-3A5489103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15DBC-CF01-864D-8B68-C9F7476F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29AEA-C8C7-2E44-AF0E-449DBA12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02F08-DA97-064B-B31E-5BD986058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2B0A1-CC05-9F42-9F57-CE07A049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727D8-CA72-DF47-B11D-4CE9851F5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D368B-BC34-284A-8012-EACB21F4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AEE3-D998-1D41-BF54-EFE45052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4797-F54A-164C-8EF4-0CE8C3BFF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4FC00-8C45-6F4B-A540-697880198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8C342-34B3-2E49-B295-92DBF093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CC033-FA4E-D04F-B550-242FBBDD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7A1E8-CB60-8E47-A5B4-FAFF6E03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9D86A-E5E3-654D-BEDC-31ADE0E75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BB87E-7588-AB44-AEFA-2D729B9B2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783B3-947B-BA49-B87A-C38632502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16D96-CD54-0F4C-9816-13789C471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E50DF9-9BA8-714E-8F16-ACCCCDA74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21E446-D4E0-AB4A-B74E-AA6624DF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AD6828-AC98-B240-AE06-A7E8BAEB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4863E-425B-9F47-8FE7-6891DA19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76F-2DCA-6F47-BECE-280F020B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AE9B9F-8851-7744-94F3-6E945AA1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29AA1-0439-C943-8EA7-FB6A92B4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78113-59D8-F040-90CB-8294CED3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6194E-E9D6-CC43-BEAD-BE397169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AF531-E241-2C42-A9D8-282ACD96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F24AB-DDED-9A4A-9F80-2BA6FF60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FA6B-D3EF-414F-B15E-DEA39C689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1AC5B-256A-1E45-A61D-6B07C1184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36B49-415F-6245-B99E-F54B8750C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7BF93-4A52-4645-BCA2-1CE352A4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D2372-354F-3C49-87DB-13EA02DA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3D9BC-5E45-1049-9EA9-DB81186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7F2B-4465-7B4F-B02C-3C86379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6307C4-0976-714A-9503-CD253F020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8A86A-89CA-8840-8BF4-C89E221F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BF4A-D6C8-D540-9DE2-D0FB63B4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D7703-CCD5-9D45-9CA3-64811E8D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4A7BA-DA5F-934A-B8DE-2E4EE906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8D21C-F1F5-7E4C-9E52-13EDBA91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6318E-4CD5-A84E-B7B3-AC2622330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096A1-FFBF-5B40-ADBF-682EEF1BD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97AEA-861B-6141-BD97-7DF06B2DB1E4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60410-A9EB-5144-88D1-DCEDA20B9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C99F-27A6-4A49-9736-01142D1CA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D91B4-2C80-5946-AF16-1C534A9B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1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4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8147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ECE14E-5E8E-3A4E-A307-C4668B7E0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en-US" sz="4900" b="1" i="1" dirty="0" err="1">
                <a:solidFill>
                  <a:srgbClr val="814775"/>
                </a:solidFill>
              </a:rPr>
              <a:t>Shewolf</a:t>
            </a:r>
            <a:r>
              <a:rPr lang="en-US" sz="4900" b="1" i="1" dirty="0">
                <a:solidFill>
                  <a:srgbClr val="814775"/>
                </a:solidFill>
              </a:rPr>
              <a:t> (Dr. Jean Boudreaux) Remembrance Gathering</a:t>
            </a:r>
            <a:endParaRPr lang="en-US" sz="4900" b="1" dirty="0">
              <a:solidFill>
                <a:srgbClr val="814775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1278E-E275-3F41-9F53-766CA3169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970706"/>
            <a:ext cx="8767860" cy="440822"/>
          </a:xfrm>
        </p:spPr>
        <p:txBody>
          <a:bodyPr>
            <a:normAutofit fontScale="85000" lnSpcReduction="20000"/>
          </a:bodyPr>
          <a:lstStyle/>
          <a:p>
            <a:r>
              <a:rPr lang="en-US" sz="3400" b="1" dirty="0"/>
              <a:t>Hosted by </a:t>
            </a:r>
            <a:r>
              <a:rPr lang="en-US" sz="3400" i="1" dirty="0"/>
              <a:t>Sinister Wisdom </a:t>
            </a:r>
            <a:r>
              <a:rPr lang="en-US" sz="3400" dirty="0"/>
              <a:t>|</a:t>
            </a:r>
            <a:r>
              <a:rPr lang="en-US" sz="3400" b="1" dirty="0"/>
              <a:t> May 26</a:t>
            </a:r>
            <a:r>
              <a:rPr lang="en-US" sz="3400" b="1" baseline="30000" dirty="0"/>
              <a:t>th</a:t>
            </a:r>
            <a:r>
              <a:rPr lang="en-US" sz="3400" b="1" dirty="0"/>
              <a:t>, 2020</a:t>
            </a:r>
          </a:p>
          <a:p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8" name="Picture 7" descr="A sunset in the background&#10;&#10;Description automatically generated">
            <a:extLst>
              <a:ext uri="{FF2B5EF4-FFF2-40B4-BE49-F238E27FC236}">
                <a16:creationId xmlns:a16="http://schemas.microsoft.com/office/drawing/2014/main" id="{69073C7E-EBCC-5044-94D3-2C5732283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8" r="1" b="4829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474CC10-9061-6942-8894-D9B5F7426D72}"/>
              </a:ext>
            </a:extLst>
          </p:cNvPr>
          <p:cNvSpPr txBox="1">
            <a:spLocks/>
          </p:cNvSpPr>
          <p:nvPr/>
        </p:nvSpPr>
        <p:spPr>
          <a:xfrm>
            <a:off x="642452" y="5146950"/>
            <a:ext cx="10902016" cy="145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in the middle of a field&#10;&#10;Description automatically generated">
            <a:extLst>
              <a:ext uri="{FF2B5EF4-FFF2-40B4-BE49-F238E27FC236}">
                <a16:creationId xmlns:a16="http://schemas.microsoft.com/office/drawing/2014/main" id="{156F45AB-15F4-B14A-889C-69EE87FD5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9" b="91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EE06F-52DE-E641-81E1-17CFD129BEFE}"/>
              </a:ext>
            </a:extLst>
          </p:cNvPr>
          <p:cNvSpPr txBox="1"/>
          <p:nvPr/>
        </p:nvSpPr>
        <p:spPr>
          <a:xfrm>
            <a:off x="708212" y="555812"/>
            <a:ext cx="453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WomanWorld, 1981</a:t>
            </a:r>
          </a:p>
        </p:txBody>
      </p:sp>
    </p:spTree>
    <p:extLst>
      <p:ext uri="{BB962C8B-B14F-4D97-AF65-F5344CB8AC3E}">
        <p14:creationId xmlns:p14="http://schemas.microsoft.com/office/powerpoint/2010/main" val="22326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4D9CA9-5A71-5D41-9AC9-B17E441E0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39" r="-1" b="2120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73F35285-2F5A-AD4F-88BD-548F580AA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4" r="-1" b="3025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8000"/>
    </mc:Choice>
    <mc:Fallback xmlns=""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3FB5491A-4EB4-F94B-8AE4-2A4E172B3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08" b="92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8000"/>
    </mc:Choice>
    <mc:Fallback xmlns=""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135897-80E5-A34F-B01E-51828CD29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68" b="150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AB48D48-9017-134A-BFED-BFD4CA7B6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16" b="24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C917C67-5EE9-CD4F-A515-ABF348FEE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37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Content Placeholder 4" descr="A small child in a car&#10;&#10;Description automatically generated">
            <a:extLst>
              <a:ext uri="{FF2B5EF4-FFF2-40B4-BE49-F238E27FC236}">
                <a16:creationId xmlns:a16="http://schemas.microsoft.com/office/drawing/2014/main" id="{4F7D8A06-93DC-2A4F-8979-18866F917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1309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8000"/>
    </mc:Choice>
    <mc:Fallback xmlns=""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8FB0955-77D1-004B-B323-D9E1F5B35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3" r="2" b="1578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7782EA2-376A-884F-9FA9-71E6F3306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empty field&#10;&#10;Description automatically generated">
            <a:extLst>
              <a:ext uri="{FF2B5EF4-FFF2-40B4-BE49-F238E27FC236}">
                <a16:creationId xmlns:a16="http://schemas.microsoft.com/office/drawing/2014/main" id="{0FAE4715-E374-9C4F-A809-12FD71054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4" b="202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/>
    </mc:Choice>
    <mc:Fallback xmlns=""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on the floor&#10;&#10;Description automatically generated">
            <a:extLst>
              <a:ext uri="{FF2B5EF4-FFF2-40B4-BE49-F238E27FC236}">
                <a16:creationId xmlns:a16="http://schemas.microsoft.com/office/drawing/2014/main" id="{91006B0D-43C4-1245-A59E-3903EAB45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41" b="113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DBCA974E-0402-D445-BF28-BF4810192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203" y="643466"/>
            <a:ext cx="7737593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DA4C9-09B6-7541-A44C-D8E59F1310FB}"/>
              </a:ext>
            </a:extLst>
          </p:cNvPr>
          <p:cNvSpPr txBox="1"/>
          <p:nvPr/>
        </p:nvSpPr>
        <p:spPr>
          <a:xfrm>
            <a:off x="5425399" y="6351600"/>
            <a:ext cx="322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Shewolf</a:t>
            </a:r>
            <a:r>
              <a:rPr lang="en-US" b="1" dirty="0"/>
              <a:t>, 1979</a:t>
            </a:r>
          </a:p>
        </p:txBody>
      </p:sp>
      <p:pic>
        <p:nvPicPr>
          <p:cNvPr id="4" name="Sky Dances.mp3" descr="Sky Dances.mp3">
            <a:hlinkClick r:id="" action="ppaction://media"/>
            <a:extLst>
              <a:ext uri="{FF2B5EF4-FFF2-40B4-BE49-F238E27FC236}">
                <a16:creationId xmlns:a16="http://schemas.microsoft.com/office/drawing/2014/main" id="{C8D12350-85DB-A640-9E00-5E788B70E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65090" y="2695850"/>
            <a:ext cx="813816" cy="9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ld photo of a person&#10;&#10;Description automatically generated">
            <a:extLst>
              <a:ext uri="{FF2B5EF4-FFF2-40B4-BE49-F238E27FC236}">
                <a16:creationId xmlns:a16="http://schemas.microsoft.com/office/drawing/2014/main" id="{7EEBE806-8FAE-F243-9823-960019433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3" r="-1" b="25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/>
    </mc:Choice>
    <mc:Fallback xmlns=""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covered in snow&#10;&#10;Description automatically generated">
            <a:extLst>
              <a:ext uri="{FF2B5EF4-FFF2-40B4-BE49-F238E27FC236}">
                <a16:creationId xmlns:a16="http://schemas.microsoft.com/office/drawing/2014/main" id="{61DD975E-DA8A-A346-9F89-0FBF7CF86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5" b="15495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Content Placeholder 4" descr="A tree in the middle of a forest&#10;&#10;Description automatically generated">
            <a:extLst>
              <a:ext uri="{FF2B5EF4-FFF2-40B4-BE49-F238E27FC236}">
                <a16:creationId xmlns:a16="http://schemas.microsoft.com/office/drawing/2014/main" id="{BDB28DF0-EB3D-754C-A044-FB15B4437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076" r="-1" b="17239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/>
    </mc:Choice>
    <mc:Fallback xmlns="">
      <p:transition spd="slow"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5E523791-2FBA-0D41-B0DB-E3AEF5B80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365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105033-BDF4-224E-99C8-0CF76BACB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068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/>
    </mc:Choice>
    <mc:Fallback xmlns="">
      <p:transition spd="slow" advClick="0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bench in front of a building&#10;&#10;Description automatically generated">
            <a:extLst>
              <a:ext uri="{FF2B5EF4-FFF2-40B4-BE49-F238E27FC236}">
                <a16:creationId xmlns:a16="http://schemas.microsoft.com/office/drawing/2014/main" id="{490E092A-4427-D74F-B08F-5684E4CC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28" y="0"/>
            <a:ext cx="8132944" cy="55710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EAB510-C9AE-A94C-813E-DE3F23D3C659}"/>
              </a:ext>
            </a:extLst>
          </p:cNvPr>
          <p:cNvSpPr/>
          <p:nvPr/>
        </p:nvSpPr>
        <p:spPr>
          <a:xfrm>
            <a:off x="2790092" y="5891368"/>
            <a:ext cx="6611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Shewolf</a:t>
            </a:r>
            <a:r>
              <a:rPr lang="en-US" b="1" dirty="0"/>
              <a:t> at </a:t>
            </a:r>
            <a:r>
              <a:rPr lang="en-US" b="1" dirty="0" err="1"/>
              <a:t>Rootworks</a:t>
            </a:r>
            <a:r>
              <a:rPr lang="en-US" b="1" dirty="0"/>
              <a:t> 91-92 with Jean </a:t>
            </a:r>
            <a:r>
              <a:rPr lang="en-US" b="1" dirty="0" err="1"/>
              <a:t>Mountaingrove</a:t>
            </a:r>
            <a:r>
              <a:rPr lang="en-US" b="1" dirty="0"/>
              <a:t>; the magazine was published in this building.</a:t>
            </a:r>
          </a:p>
        </p:txBody>
      </p:sp>
    </p:spTree>
    <p:extLst>
      <p:ext uri="{BB962C8B-B14F-4D97-AF65-F5344CB8AC3E}">
        <p14:creationId xmlns:p14="http://schemas.microsoft.com/office/powerpoint/2010/main" val="17962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48A9F-0E6C-094A-A9F0-3DA27CC8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D3A69-3CFA-B34C-9FA2-1EBDF44A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3" b="24356"/>
          <a:stretch/>
        </p:blipFill>
        <p:spPr>
          <a:xfrm>
            <a:off x="643467" y="643467"/>
            <a:ext cx="5406813" cy="5571066"/>
          </a:xfrm>
          <a:prstGeom prst="rect">
            <a:avLst/>
          </a:prstGeom>
        </p:spPr>
      </p:pic>
      <p:pic>
        <p:nvPicPr>
          <p:cNvPr id="7" name="Picture 6" descr="A vintage photo of a truck&#10;&#10;Description automatically generated">
            <a:extLst>
              <a:ext uri="{FF2B5EF4-FFF2-40B4-BE49-F238E27FC236}">
                <a16:creationId xmlns:a16="http://schemas.microsoft.com/office/drawing/2014/main" id="{EC0D1A51-4527-C843-9429-CE7A19E6E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8" r="11024" b="-2"/>
          <a:stretch/>
        </p:blipFill>
        <p:spPr>
          <a:xfrm>
            <a:off x="6141720" y="643467"/>
            <a:ext cx="540681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66D5-B69E-EE41-99AE-42208ED3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D900-E955-C34B-B854-A14E51323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in front of a boat&#10;&#10;Description automatically generated">
            <a:extLst>
              <a:ext uri="{FF2B5EF4-FFF2-40B4-BE49-F238E27FC236}">
                <a16:creationId xmlns:a16="http://schemas.microsoft.com/office/drawing/2014/main" id="{D586BF32-7429-A54B-8509-B85365D0E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B15264-D2C4-1C44-9B61-7248B42AED45}"/>
              </a:ext>
            </a:extLst>
          </p:cNvPr>
          <p:cNvSpPr txBox="1"/>
          <p:nvPr/>
        </p:nvSpPr>
        <p:spPr>
          <a:xfrm>
            <a:off x="515816" y="797170"/>
            <a:ext cx="354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highlight>
                  <a:srgbClr val="000000"/>
                </a:highlight>
              </a:rPr>
              <a:t>Shewolf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, 1990</a:t>
            </a:r>
          </a:p>
        </p:txBody>
      </p:sp>
    </p:spTree>
    <p:extLst>
      <p:ext uri="{BB962C8B-B14F-4D97-AF65-F5344CB8AC3E}">
        <p14:creationId xmlns:p14="http://schemas.microsoft.com/office/powerpoint/2010/main" val="11860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DDC6394-6940-3943-9197-D5FBEAB94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057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51B29-1E5D-D14C-8DD3-87AACD5E51FE}"/>
              </a:ext>
            </a:extLst>
          </p:cNvPr>
          <p:cNvSpPr txBox="1"/>
          <p:nvPr/>
        </p:nvSpPr>
        <p:spPr>
          <a:xfrm>
            <a:off x="4464424" y="6536267"/>
            <a:ext cx="537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Shewolf</a:t>
            </a:r>
            <a:r>
              <a:rPr lang="en-US" b="1" dirty="0"/>
              <a:t>, June 1991 in Provincetown</a:t>
            </a:r>
          </a:p>
        </p:txBody>
      </p:sp>
    </p:spTree>
    <p:extLst>
      <p:ext uri="{BB962C8B-B14F-4D97-AF65-F5344CB8AC3E}">
        <p14:creationId xmlns:p14="http://schemas.microsoft.com/office/powerpoint/2010/main" val="26455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A88E15-B8A3-1C42-BE23-D64C87D86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611" y="150862"/>
            <a:ext cx="4340203" cy="63420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2D95F5-D5AA-C24F-9611-BA6A2A561D9A}"/>
              </a:ext>
            </a:extLst>
          </p:cNvPr>
          <p:cNvSpPr/>
          <p:nvPr/>
        </p:nvSpPr>
        <p:spPr>
          <a:xfrm>
            <a:off x="4942399" y="6488668"/>
            <a:ext cx="211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err="1">
                <a:solidFill>
                  <a:srgbClr val="3D464D"/>
                </a:solidFill>
                <a:effectLst/>
                <a:latin typeface="AtlasGrotesk"/>
              </a:rPr>
              <a:t>MardiGras</a:t>
            </a:r>
            <a:r>
              <a:rPr lang="en-US" b="1" i="0" dirty="0">
                <a:solidFill>
                  <a:srgbClr val="3D464D"/>
                </a:solidFill>
                <a:effectLst/>
                <a:latin typeface="AtlasGrotesk"/>
              </a:rPr>
              <a:t> Ball 1992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BE52BE-EEDC-B24A-9D99-599FC6BA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37795"/>
            <a:ext cx="4446495" cy="63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mall white dog looking at the camera&#10;&#10;Description automatically generated">
            <a:extLst>
              <a:ext uri="{FF2B5EF4-FFF2-40B4-BE49-F238E27FC236}">
                <a16:creationId xmlns:a16="http://schemas.microsoft.com/office/drawing/2014/main" id="{2CE339F4-6A5F-044F-AA7B-E21DA5ABA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495" y="0"/>
            <a:ext cx="7745505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FA3019-DB40-8F45-886C-072AF776EDE7}"/>
              </a:ext>
            </a:extLst>
          </p:cNvPr>
          <p:cNvSpPr txBox="1"/>
          <p:nvPr/>
        </p:nvSpPr>
        <p:spPr>
          <a:xfrm>
            <a:off x="223520" y="2702560"/>
            <a:ext cx="390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Shewolf’s</a:t>
            </a:r>
            <a:r>
              <a:rPr lang="en-US" sz="2400" dirty="0"/>
              <a:t> dog, Ginger. A 13 year old Shih Tzu who now lives happily with Barbara Moore in Melrose.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50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6731A-2BCF-5848-A58B-D5E779960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8230-CB00-3147-848D-5449A043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974E0-AC25-1641-A510-F63581D28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37713E2-5412-DE4D-AE82-C09B61679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0" r="-1" b="26360"/>
          <a:stretch/>
        </p:blipFill>
        <p:spPr>
          <a:xfrm>
            <a:off x="20" y="10"/>
            <a:ext cx="6099028" cy="6857990"/>
          </a:xfrm>
          <a:prstGeom prst="rect">
            <a:avLst/>
          </a:prstGeom>
        </p:spPr>
      </p:pic>
      <p:pic>
        <p:nvPicPr>
          <p:cNvPr id="5" name="Picture 4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AB983C3-D0E9-5048-83B9-D953735C4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A4FF-DFFB-CF44-9694-5917F3155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45" y="1683637"/>
            <a:ext cx="688607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In loving memory: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b="1" i="1" dirty="0"/>
              <a:t>Dr. Jean “</a:t>
            </a:r>
            <a:r>
              <a:rPr lang="en-US" sz="3600" b="1" i="1" dirty="0" err="1"/>
              <a:t>Shewolf</a:t>
            </a:r>
            <a:r>
              <a:rPr lang="en-US" sz="3600" b="1" i="1" dirty="0"/>
              <a:t>” Boudreaux</a:t>
            </a:r>
          </a:p>
          <a:p>
            <a:pPr marL="0" indent="0" algn="ctr">
              <a:buNone/>
            </a:pPr>
            <a:r>
              <a:rPr lang="en-US" sz="3200" b="1" i="1" dirty="0"/>
              <a:t>March 19th, 1932 – April 24th, 2020</a:t>
            </a:r>
          </a:p>
          <a:p>
            <a:pPr marL="0" indent="0">
              <a:buNone/>
            </a:pPr>
            <a:endParaRPr lang="en-US" sz="3600" b="1" i="1" dirty="0"/>
          </a:p>
          <a:p>
            <a:pPr marL="0" indent="0">
              <a:buNone/>
            </a:pPr>
            <a:endParaRPr lang="en-US" sz="3600" b="1" i="1" dirty="0">
              <a:solidFill>
                <a:srgbClr val="814775"/>
              </a:solidFill>
            </a:endParaRPr>
          </a:p>
          <a:p>
            <a:pPr marL="0" indent="0">
              <a:buNone/>
            </a:pPr>
            <a:endParaRPr lang="en-US" sz="3600" b="1" i="1" dirty="0">
              <a:solidFill>
                <a:srgbClr val="814775"/>
              </a:solidFill>
            </a:endParaRP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 descr="A person in a red shirt&#10;&#10;Description automatically generated">
            <a:extLst>
              <a:ext uri="{FF2B5EF4-FFF2-40B4-BE49-F238E27FC236}">
                <a16:creationId xmlns:a16="http://schemas.microsoft.com/office/drawing/2014/main" id="{AD0C19F1-3250-354B-A78F-19EE6121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5" y="244277"/>
            <a:ext cx="4458611" cy="636944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924454-9A74-8A41-A179-363AD9EBFAE0}"/>
              </a:ext>
            </a:extLst>
          </p:cNvPr>
          <p:cNvCxnSpPr/>
          <p:nvPr/>
        </p:nvCxnSpPr>
        <p:spPr>
          <a:xfrm>
            <a:off x="5737411" y="2850777"/>
            <a:ext cx="545054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DAE38B-2C33-7B44-9B25-4778495A5874}"/>
              </a:ext>
            </a:extLst>
          </p:cNvPr>
          <p:cNvSpPr txBox="1"/>
          <p:nvPr/>
        </p:nvSpPr>
        <p:spPr>
          <a:xfrm>
            <a:off x="5867400" y="6244391"/>
            <a:ext cx="580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Song: </a:t>
            </a:r>
            <a:r>
              <a:rPr lang="en-US" b="1" dirty="0"/>
              <a:t>Sky Dances </a:t>
            </a:r>
            <a:r>
              <a:rPr lang="en-US" dirty="0"/>
              <a:t>by </a:t>
            </a:r>
            <a:r>
              <a:rPr lang="en-US" i="1" dirty="0"/>
              <a:t>Holly Near ft Emma's Revolution</a:t>
            </a:r>
          </a:p>
        </p:txBody>
      </p:sp>
    </p:spTree>
    <p:extLst>
      <p:ext uri="{BB962C8B-B14F-4D97-AF65-F5344CB8AC3E}">
        <p14:creationId xmlns:p14="http://schemas.microsoft.com/office/powerpoint/2010/main" val="185311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5E5E5-6185-C54F-9692-75757668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167F9-551A-4147-BDAE-48C53B2CD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3BB6C-07A7-9448-9558-5264501D8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2" r="-1" b="423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E3CAE-C4C5-DF4A-A508-26C135AD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002" y="0"/>
            <a:ext cx="723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CB54-67B3-C940-9AAF-69BF73C2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A1F1-7B5F-4149-AC82-932452EC0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C0ED8-B230-E340-B987-4CAD5D18F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75781"/>
            <a:ext cx="5200309" cy="5306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06966-2C2B-9843-B32C-013EBEC86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24" y="1016708"/>
            <a:ext cx="5201708" cy="48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B0B282BA-9044-364C-AC38-EDD702DE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11" y="643466"/>
            <a:ext cx="8222977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C2E41-E4EC-6243-9946-FAABA35640EB}"/>
              </a:ext>
            </a:extLst>
          </p:cNvPr>
          <p:cNvSpPr txBox="1"/>
          <p:nvPr/>
        </p:nvSpPr>
        <p:spPr>
          <a:xfrm>
            <a:off x="4337538" y="6351600"/>
            <a:ext cx="712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Shewolf</a:t>
            </a:r>
            <a:r>
              <a:rPr lang="en-US" b="1" dirty="0"/>
              <a:t> at WomanWorld, 1979</a:t>
            </a:r>
          </a:p>
        </p:txBody>
      </p:sp>
    </p:spTree>
    <p:extLst>
      <p:ext uri="{BB962C8B-B14F-4D97-AF65-F5344CB8AC3E}">
        <p14:creationId xmlns:p14="http://schemas.microsoft.com/office/powerpoint/2010/main" val="39010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CBB36-E4D5-DA4B-9423-4C43B1458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90693-6F44-4240-B2F4-4A4A575BE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5E4F8B50-9532-664A-B4A9-E137B7BC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2" r="-1" b="23020"/>
          <a:stretch/>
        </p:blipFill>
        <p:spPr>
          <a:xfrm>
            <a:off x="643467" y="643467"/>
            <a:ext cx="5406813" cy="5571066"/>
          </a:xfrm>
          <a:prstGeom prst="rect">
            <a:avLst/>
          </a:prstGeom>
        </p:spPr>
      </p:pic>
      <p:pic>
        <p:nvPicPr>
          <p:cNvPr id="7" name="Picture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B44E2545-6963-284E-BB5D-E10D6F471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2" r="-2" b="25449"/>
          <a:stretch/>
        </p:blipFill>
        <p:spPr>
          <a:xfrm>
            <a:off x="6141720" y="643467"/>
            <a:ext cx="5406813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35F84-8ED0-A449-8C82-D3A109BA34C1}"/>
              </a:ext>
            </a:extLst>
          </p:cNvPr>
          <p:cNvSpPr txBox="1"/>
          <p:nvPr/>
        </p:nvSpPr>
        <p:spPr>
          <a:xfrm>
            <a:off x="4226169" y="6333970"/>
            <a:ext cx="7127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Shewolf</a:t>
            </a:r>
            <a:r>
              <a:rPr lang="en-US" b="1" dirty="0"/>
              <a:t> at WomanWorld, 1978</a:t>
            </a:r>
          </a:p>
        </p:txBody>
      </p:sp>
    </p:spTree>
    <p:extLst>
      <p:ext uri="{BB962C8B-B14F-4D97-AF65-F5344CB8AC3E}">
        <p14:creationId xmlns:p14="http://schemas.microsoft.com/office/powerpoint/2010/main" val="37448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C80558-B2BB-8742-BEA8-471E7C689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48" y="410125"/>
            <a:ext cx="8444405" cy="6037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CD36B4-B42D-0443-BD7B-77F245792408}"/>
              </a:ext>
            </a:extLst>
          </p:cNvPr>
          <p:cNvSpPr txBox="1"/>
          <p:nvPr/>
        </p:nvSpPr>
        <p:spPr>
          <a:xfrm>
            <a:off x="4232719" y="6459091"/>
            <a:ext cx="736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Shewolf</a:t>
            </a:r>
            <a:r>
              <a:rPr lang="en-US" b="1" dirty="0"/>
              <a:t> at WomanWorld, 1980</a:t>
            </a:r>
          </a:p>
        </p:txBody>
      </p:sp>
    </p:spTree>
    <p:extLst>
      <p:ext uri="{BB962C8B-B14F-4D97-AF65-F5344CB8AC3E}">
        <p14:creationId xmlns:p14="http://schemas.microsoft.com/office/powerpoint/2010/main" val="10251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118</Words>
  <Application>Microsoft Macintosh PowerPoint</Application>
  <PresentationFormat>Widescreen</PresentationFormat>
  <Paragraphs>19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AtlasGrotesk</vt:lpstr>
      <vt:lpstr>Calibri</vt:lpstr>
      <vt:lpstr>Calibri Light</vt:lpstr>
      <vt:lpstr>Office Theme</vt:lpstr>
      <vt:lpstr>Shewolf (Dr. Jean Boudreaux) Remembrance Gathering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Shewolf (Dr. Jean Boudreaux) Remembrance Gathering</dc:title>
  <dc:creator>Scanlon, Cassidy (Student)</dc:creator>
  <cp:lastModifiedBy>Scanlon, Cassidy (Student)</cp:lastModifiedBy>
  <cp:revision>16</cp:revision>
  <dcterms:created xsi:type="dcterms:W3CDTF">2020-05-19T23:35:15Z</dcterms:created>
  <dcterms:modified xsi:type="dcterms:W3CDTF">2020-05-25T21:16:34Z</dcterms:modified>
</cp:coreProperties>
</file>